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9F5FA-D939-51B7-3073-0D63EBECF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027AF71-CFEB-09FB-D8E4-08AE9B83F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C7E311-6D38-BFAD-1DA0-966D1CF1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99E226-065A-22B7-63D6-BFA24C07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A42FD2-C333-04E0-4491-24D4B185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88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32CCB9-40A1-22D7-3104-C7F54842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E722BA-BF89-CB8D-714F-F5C7D0717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AAA7EE-A658-ABA9-0C94-68C762CDB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4D558E-48F9-61EA-2E13-9E6ED2E2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E1951B-7C70-2336-ACE3-1558F41B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95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7E06D88-A759-1871-F07F-1AA471D45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00CC958-51BE-90AB-0413-5705A99A9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76915C-5A0C-9A97-6781-261A9671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F5B503-744C-BD51-CA49-DFF19F37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E54887-9FA7-FD3E-5F12-FC225012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21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1603FB-D41E-FD5E-B405-4E77BCDA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9AC2DC-E608-4513-55FA-6E9D2E4F3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48F81F-B4F3-C895-0E5E-0FB07691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DD70B4-24EE-7F64-38C4-D25A1D64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592024-6895-1F21-80E9-D78EB211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47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78FD97-A498-E10B-D492-BC20E03F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125CBC-917A-726D-3265-CD1AF0CDC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C1114D-BA1D-D638-2C3A-B4AB04894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7DCE1F-7302-D2EA-27CB-D42A0569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65D84D-AA6A-741F-0862-21BBC75D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017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FCDBE-0857-3EEE-9A66-E5D2A321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4AC7C9-20A4-9DD9-B504-A9C70EF4B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7306438-0C2A-9B0C-0349-1FA733430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22B9E6-C2DF-E1E3-E8CA-52567C6D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F54396-8EB3-42AE-7B23-DFE414A4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F486E0-958C-80D5-3E3E-6990E660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30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3C7057-3216-E56C-97CB-39A69A58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6BF592-5432-72AF-AFBA-363C10D5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81FE0B2-643A-F27B-C1BE-839ABAB6C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BB95D8B-63EF-9A31-AC7F-A67867C6A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70B6310-F61C-F159-3B24-DF8A2187F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7BB1176-2BC7-7009-8D18-B9B0455A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F37EDAC-7855-3CE3-1878-03FEC8D1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7C819A6-D855-D8D2-B5CC-03A86428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41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306A1-D56D-7C57-41B8-2B0473EEB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AE5402D-3450-0C4A-B054-D79566F0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96BD6D-1939-825B-DE8F-9EF7AD08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987FFB-FC00-9DEA-FF5A-F412F0D8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93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5147D5F-4879-1CAE-58A8-1CEA52DB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FA37CF0-A97B-9C06-DE43-0DE26C5B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37CEB48-0358-0EF9-1C67-8F923B7C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75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0B9C9F-29C5-B106-A33C-7227974C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2CE774-44DD-36A0-E583-93E0857C8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473DB5-E1A8-9527-AAFD-AF10C091F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D634534-8D1B-6FB6-A146-8036266E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397339-3ABF-1BBA-5EB5-F72BEC61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7D8DB7-5F6B-FBF0-52C1-49EE0C55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8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6FD5D-EFFA-69A3-D07F-CF614A20B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6DCAA26-39DA-BF99-7745-531647EF5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D629DF-1625-9370-624A-7BB5401B1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5D6D6A-95B8-E41A-D62F-B8AE9D0F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E89D14-6263-5B74-EEAE-8E2A65FA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C313D2-D007-75CC-E86C-0500F1F7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99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A39E0D4-BB9A-663E-142B-86EB120E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509C03-36AE-ECD2-B673-C8754AB94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07C801-2893-883F-A3BE-CD550EB01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89CE-A577-4735-BF08-7DF208992DCE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249ED8-0B97-796C-5477-904353162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8DF71A-1E3B-5233-562E-4E8FA4B08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A4BF-70C8-4631-9ED4-448E974319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91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97A03-A4B8-9B71-6542-A2A218A90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Resultat påsiktsbilder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A54AA05-B0A9-852B-76CA-0E8854AC4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Januari 2023 omgång 1</a:t>
            </a:r>
          </a:p>
        </p:txBody>
      </p:sp>
    </p:spTree>
    <p:extLst>
      <p:ext uri="{BB962C8B-B14F-4D97-AF65-F5344CB8AC3E}">
        <p14:creationId xmlns:p14="http://schemas.microsoft.com/office/powerpoint/2010/main" val="110960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6A0628-B7AC-425C-7A18-B2691CAC8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19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000" dirty="0"/>
              <a:t>Plats 8</a:t>
            </a:r>
            <a:br>
              <a:rPr lang="sv-SE" sz="2000" dirty="0"/>
            </a:br>
            <a:r>
              <a:rPr lang="sv-SE" sz="2000" dirty="0"/>
              <a:t>Raija </a:t>
            </a:r>
            <a:r>
              <a:rPr lang="sv-SE" sz="2000" dirty="0" err="1"/>
              <a:t>Hynynen</a:t>
            </a:r>
            <a:r>
              <a:rPr lang="sv-SE" sz="2000" dirty="0"/>
              <a:t> Svensson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57006B8-EB0D-6B48-D01C-9DD52BC21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2854" y="1690688"/>
            <a:ext cx="6865675" cy="4569965"/>
          </a:xfrm>
        </p:spPr>
      </p:pic>
    </p:spTree>
    <p:extLst>
      <p:ext uri="{BB962C8B-B14F-4D97-AF65-F5344CB8AC3E}">
        <p14:creationId xmlns:p14="http://schemas.microsoft.com/office/powerpoint/2010/main" val="415014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E9A6C5-7AC0-818E-C635-8956799D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7</a:t>
            </a:r>
            <a:br>
              <a:rPr lang="sv-SE" sz="2800" dirty="0"/>
            </a:br>
            <a:r>
              <a:rPr lang="sv-SE" sz="2800" dirty="0"/>
              <a:t>Maria Isaksson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F16020B-3250-F78A-06EE-589FBB3F8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74" y="442595"/>
            <a:ext cx="3975652" cy="5972810"/>
          </a:xfrm>
        </p:spPr>
      </p:pic>
    </p:spTree>
    <p:extLst>
      <p:ext uri="{BB962C8B-B14F-4D97-AF65-F5344CB8AC3E}">
        <p14:creationId xmlns:p14="http://schemas.microsoft.com/office/powerpoint/2010/main" val="4599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74EF9D-2354-37D9-C0CB-C4CCA157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6</a:t>
            </a:r>
            <a:br>
              <a:rPr lang="sv-SE" sz="2800" dirty="0"/>
            </a:br>
            <a:r>
              <a:rPr lang="sv-SE" sz="2800" dirty="0"/>
              <a:t>Raija </a:t>
            </a:r>
            <a:r>
              <a:rPr lang="sv-SE" sz="2800" dirty="0" err="1"/>
              <a:t>Hynynen</a:t>
            </a:r>
            <a:r>
              <a:rPr lang="sv-SE" sz="2800" dirty="0"/>
              <a:t> Svensson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F16794E-61CE-18F8-6CF4-A0E77527B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5610" y="498993"/>
            <a:ext cx="3849001" cy="5782537"/>
          </a:xfrm>
        </p:spPr>
      </p:pic>
    </p:spTree>
    <p:extLst>
      <p:ext uri="{BB962C8B-B14F-4D97-AF65-F5344CB8AC3E}">
        <p14:creationId xmlns:p14="http://schemas.microsoft.com/office/powerpoint/2010/main" val="379532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FB2927-E2AA-9503-FBBF-94EB20FF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5</a:t>
            </a:r>
            <a:br>
              <a:rPr lang="sv-SE" sz="2800" dirty="0"/>
            </a:br>
            <a:r>
              <a:rPr lang="sv-SE" sz="2800" dirty="0"/>
              <a:t>Berit Eklund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6A0AA72-B7C9-F5C8-326C-BF3E0B5F3D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56" y="1613110"/>
            <a:ext cx="7331103" cy="4879765"/>
          </a:xfrm>
        </p:spPr>
      </p:pic>
    </p:spTree>
    <p:extLst>
      <p:ext uri="{BB962C8B-B14F-4D97-AF65-F5344CB8AC3E}">
        <p14:creationId xmlns:p14="http://schemas.microsoft.com/office/powerpoint/2010/main" val="171986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5CB8E9-E879-18D2-928C-5842F50E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4</a:t>
            </a:r>
            <a:br>
              <a:rPr lang="sv-SE" sz="2800" dirty="0"/>
            </a:br>
            <a:r>
              <a:rPr lang="sv-SE" sz="2800" dirty="0"/>
              <a:t>Maria Isaksson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2FA4566-23C7-73C3-7813-744F91602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348" y="1518699"/>
            <a:ext cx="6953385" cy="4628347"/>
          </a:xfrm>
        </p:spPr>
      </p:pic>
    </p:spTree>
    <p:extLst>
      <p:ext uri="{BB962C8B-B14F-4D97-AF65-F5344CB8AC3E}">
        <p14:creationId xmlns:p14="http://schemas.microsoft.com/office/powerpoint/2010/main" val="91624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57DAE4-8C28-C9F3-4430-1CA8D876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3</a:t>
            </a:r>
            <a:br>
              <a:rPr lang="sv-SE" sz="2800" dirty="0"/>
            </a:br>
            <a:r>
              <a:rPr lang="sv-SE" sz="2800"/>
              <a:t>Jan Hägg</a:t>
            </a:r>
            <a:br>
              <a:rPr lang="sv-SE" sz="2800" dirty="0"/>
            </a:br>
            <a:endParaRPr lang="sv-SE" sz="2800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5072E9E-7F5B-83E7-4678-0C7661884C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716" y="1542136"/>
            <a:ext cx="6688128" cy="4723491"/>
          </a:xfrm>
        </p:spPr>
      </p:pic>
    </p:spTree>
    <p:extLst>
      <p:ext uri="{BB962C8B-B14F-4D97-AF65-F5344CB8AC3E}">
        <p14:creationId xmlns:p14="http://schemas.microsoft.com/office/powerpoint/2010/main" val="125891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4B8C7-4690-4DE4-B852-DB9252DF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2</a:t>
            </a:r>
            <a:br>
              <a:rPr lang="sv-SE" sz="2800" dirty="0"/>
            </a:br>
            <a:r>
              <a:rPr lang="sv-SE" sz="2800" dirty="0"/>
              <a:t>Jan Hägg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C597D519-683C-3AEB-5319-8949B1057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39" y="1273003"/>
            <a:ext cx="6893782" cy="4825647"/>
          </a:xfrm>
        </p:spPr>
      </p:pic>
    </p:spTree>
    <p:extLst>
      <p:ext uri="{BB962C8B-B14F-4D97-AF65-F5344CB8AC3E}">
        <p14:creationId xmlns:p14="http://schemas.microsoft.com/office/powerpoint/2010/main" val="144565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76459B-5064-D66E-2EC8-DD13A2C2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Plats 1</a:t>
            </a:r>
            <a:br>
              <a:rPr lang="sv-SE" sz="2800" dirty="0"/>
            </a:br>
            <a:r>
              <a:rPr lang="sv-SE" sz="2800" dirty="0"/>
              <a:t>Berit Eklund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7DE3627-C8DD-3FF9-0C5F-2053B2C0A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814" y="1539172"/>
            <a:ext cx="7060758" cy="4699817"/>
          </a:xfrm>
        </p:spPr>
      </p:pic>
    </p:spTree>
    <p:extLst>
      <p:ext uri="{BB962C8B-B14F-4D97-AF65-F5344CB8AC3E}">
        <p14:creationId xmlns:p14="http://schemas.microsoft.com/office/powerpoint/2010/main" val="122211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Bredbild</PresentationFormat>
  <Paragraphs>10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Resultat påsiktsbilder</vt:lpstr>
      <vt:lpstr>Plats 8 Raija Hynynen Svensson</vt:lpstr>
      <vt:lpstr>Plats 7 Maria Isaksson</vt:lpstr>
      <vt:lpstr>Plats 6 Raija Hynynen Svensson</vt:lpstr>
      <vt:lpstr>Plats 5 Berit Eklund</vt:lpstr>
      <vt:lpstr>Plats 4 Maria Isaksson</vt:lpstr>
      <vt:lpstr>Plats 3 Jan Hägg </vt:lpstr>
      <vt:lpstr>Plats 2 Jan Hägg</vt:lpstr>
      <vt:lpstr>Plats 1 Berit Eklund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 påsiktsbilder</dc:title>
  <dc:creator>maria isaksson</dc:creator>
  <cp:lastModifiedBy>maria isaksson</cp:lastModifiedBy>
  <cp:revision>3</cp:revision>
  <dcterms:created xsi:type="dcterms:W3CDTF">2023-02-08T20:33:47Z</dcterms:created>
  <dcterms:modified xsi:type="dcterms:W3CDTF">2023-02-11T17:38:14Z</dcterms:modified>
</cp:coreProperties>
</file>