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8" r:id="rId2"/>
    <p:sldId id="265" r:id="rId3"/>
    <p:sldId id="279" r:id="rId4"/>
    <p:sldId id="266" r:id="rId5"/>
    <p:sldId id="261" r:id="rId6"/>
    <p:sldId id="274" r:id="rId7"/>
    <p:sldId id="280" r:id="rId8"/>
    <p:sldId id="278" r:id="rId9"/>
    <p:sldId id="270" r:id="rId10"/>
    <p:sldId id="268" r:id="rId11"/>
    <p:sldId id="271" r:id="rId12"/>
    <p:sldId id="263" r:id="rId13"/>
    <p:sldId id="257" r:id="rId14"/>
    <p:sldId id="285" r:id="rId15"/>
    <p:sldId id="260" r:id="rId16"/>
    <p:sldId id="275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3"/>
    <p:restoredTop sz="94630"/>
  </p:normalViewPr>
  <p:slideViewPr>
    <p:cSldViewPr snapToGrid="0" snapToObjects="1">
      <p:cViewPr varScale="1">
        <p:scale>
          <a:sx n="93" d="100"/>
          <a:sy n="93" d="100"/>
        </p:scale>
        <p:origin x="3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BC197-81DF-2D40-AF7B-8D8848BE2E7A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0C4A7-4AD8-954E-9A40-C82476B5451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1327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0C4A7-4AD8-954E-9A40-C82476B5451D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13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A1B7AD-006B-8841-8C9F-1E5C34451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52CDD29-9279-FE42-B388-304B5540C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23B4A89-1B6D-C247-B73A-5949979C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4D6F4C-D418-584D-9276-98A07FB0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CF5D74-A1EF-314C-95B9-BF785E5C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148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3A200-5E88-FB46-93BC-3C4D60EF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2D505DD-420A-F447-B3C2-3CCEE3926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6DB8A7-CD01-F947-9E41-C874D90B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CB100A-46CE-3244-8E6B-9B24046F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1731B71-0290-2443-A85A-7E235A2F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6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3AB834B-2673-3D4D-86E0-24E37626F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68F3975-98E5-4F4B-A75D-AC897C1DA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1625CA-513F-D94B-A339-C76FB689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023040-343A-5F4F-9420-14374006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84070CC-A9AE-E640-BAB7-8EF3F768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232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D5AD01-7BC4-0A46-9917-AF836BA4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2A5EC9A-BB02-0741-BC4F-20E1D1638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2BF3C7-04AF-0148-A98D-AD8ADA09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DF5695-3BB8-A847-81F8-73082FF5D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D1B1DC5-7E0A-6642-9476-BC502D2C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17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3E0F47-E2AD-3245-981B-0A65F478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1F8E4B8-7F5B-BD45-9F59-0F68E1B31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E8CC5AE-1703-B047-BD1D-58A565872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7D7C8D6-3CC4-2341-9B26-8213D919C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34B57EC-4B13-B54C-8FE3-733D8AD7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979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36D46F-F02D-2048-B6CA-917DA01B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3E6E42-DA7A-F440-AA7F-B13E9E822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2BA3D29-2E0A-8B4B-9463-359632768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5E85368-6CF8-7948-8D18-AFB230637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3C8FED9-ABD6-7047-8A78-EDFAFFC3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E25E886-FA1F-E843-98FC-B96356AA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875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670F3A-4519-1C42-9109-5C8C6FA6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549CB8-8512-5D4F-A49F-3C35BDB55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D6B408C-DA28-F842-ACDD-F8BD28C4A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7A81FD-A22C-DA41-8398-715B23282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EB93682-4216-5F47-8964-991C117D5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D2D106A-8BED-B84B-8D2B-EA14D688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8EF21D5-E6EE-B343-B4E3-FBBBF8C8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C1EFF6D-3E77-0148-9633-D656C545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89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30BC95-625D-8D4E-BB84-3A2B9882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FD9CE3-F3F7-8F4F-91A0-A4EEA292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5BD16A-892B-5748-BAE0-8BCB73DDD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7E47974-03EF-F342-818B-DF8DDC48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320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AAFE174-FFBF-3B4D-87D1-A18C82FA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48294A3-7327-074E-B820-8410CAFB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866158-0284-B346-91EF-AA924BC5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446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C61E47-245E-3B48-B0F7-C89ADF75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1233528-25A4-FF46-8DC2-A018447E0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87AB9FE-A953-8340-9606-C4BFCE584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46477EC-C52F-6C4E-A1CD-1B86BFAF0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2E23E05-CDFA-4E4E-A7AD-507820FB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6E83533-F28E-354E-B904-C42C160D8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83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F0F101-F99C-634E-9A07-280ADF2B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B2A45AA-BF78-F144-A551-977E9C4AC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AAA064A-B8D1-D14A-B2E2-29F506A3B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3691917-CCC6-1445-9AF1-10F6352C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97B08A5-C27E-6241-95A0-3A998169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434315F-1B95-AC45-A3EB-8CD07603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978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F743A03-E68A-C84E-B8B2-68D5AC14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389C17-BEBD-9D46-96E0-2F8CD85C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3CEA455-09D1-084E-8E64-6A82733C5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763C4-78E7-6648-8FFC-8FC4855432DD}" type="datetimeFigureOut">
              <a:rPr lang="sv-SE" smtClean="0"/>
              <a:t>2023-02-08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A33B0A-FA65-9241-8A60-60F6D459C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CE15638-B3FE-5640-ACD0-92E62CD29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F006-980F-1548-94AF-BD951015F1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94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04F7CFFC-D208-1284-1168-ADB2020934A3}"/>
              </a:ext>
            </a:extLst>
          </p:cNvPr>
          <p:cNvSpPr txBox="1"/>
          <p:nvPr/>
        </p:nvSpPr>
        <p:spPr>
          <a:xfrm>
            <a:off x="1003535" y="701049"/>
            <a:ext cx="7417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Redovisning av NOVEMBERS tävling.</a:t>
            </a:r>
          </a:p>
          <a:p>
            <a:r>
              <a:rPr lang="sv-SE" sz="3200" dirty="0"/>
              <a:t>De femton poängplacerade bilderna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369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B5D0681-FD41-7547-8FC7-36145158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157" y="772539"/>
            <a:ext cx="8317686" cy="5312921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3CBDF3F-1E92-EE2B-1C65-A54C295647E6}"/>
              </a:ext>
            </a:extLst>
          </p:cNvPr>
          <p:cNvSpPr txBox="1"/>
          <p:nvPr/>
        </p:nvSpPr>
        <p:spPr>
          <a:xfrm>
            <a:off x="164387" y="102742"/>
            <a:ext cx="321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7</a:t>
            </a:r>
          </a:p>
          <a:p>
            <a:r>
              <a:rPr lang="sv-SE" dirty="0"/>
              <a:t>Sandön.</a:t>
            </a:r>
          </a:p>
          <a:p>
            <a:r>
              <a:rPr lang="sv-SE" dirty="0"/>
              <a:t>Per Albinsson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2124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B1213F1-F639-C04E-8963-CE275DD81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70" y="769313"/>
            <a:ext cx="7999059" cy="531937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56B1427-9940-4AA7-4E9C-B4CED39C1DEA}"/>
              </a:ext>
            </a:extLst>
          </p:cNvPr>
          <p:cNvSpPr txBox="1"/>
          <p:nvPr/>
        </p:nvSpPr>
        <p:spPr>
          <a:xfrm>
            <a:off x="164387" y="102742"/>
            <a:ext cx="321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6</a:t>
            </a:r>
          </a:p>
          <a:p>
            <a:r>
              <a:rPr lang="sv-SE" dirty="0"/>
              <a:t>Augustimorgon.</a:t>
            </a:r>
          </a:p>
          <a:p>
            <a:r>
              <a:rPr lang="sv-SE" dirty="0"/>
              <a:t>Angelica </a:t>
            </a:r>
            <a:r>
              <a:rPr lang="sv-SE" dirty="0" err="1"/>
              <a:t>Parling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868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61D0A4-F545-1C40-BE5E-2FFC12653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559" y="742044"/>
            <a:ext cx="8062882" cy="5373912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15DBD49-2801-3798-33CF-E68AE19A4AA8}"/>
              </a:ext>
            </a:extLst>
          </p:cNvPr>
          <p:cNvSpPr txBox="1"/>
          <p:nvPr/>
        </p:nvSpPr>
        <p:spPr>
          <a:xfrm>
            <a:off x="164387" y="10274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5</a:t>
            </a:r>
          </a:p>
          <a:p>
            <a:r>
              <a:rPr lang="sv-SE" dirty="0"/>
              <a:t>Vad väntar?</a:t>
            </a:r>
          </a:p>
          <a:p>
            <a:r>
              <a:rPr lang="sv-SE" dirty="0"/>
              <a:t>Claes Arvidsson</a:t>
            </a:r>
          </a:p>
        </p:txBody>
      </p:sp>
    </p:spTree>
    <p:extLst>
      <p:ext uri="{BB962C8B-B14F-4D97-AF65-F5344CB8AC3E}">
        <p14:creationId xmlns:p14="http://schemas.microsoft.com/office/powerpoint/2010/main" val="158833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B73F47F-8284-DA47-B704-B18FFD0BE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862" y="859762"/>
            <a:ext cx="8654275" cy="513847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CDDC928-01B5-D2D5-BD05-8A9ECB4F1F18}"/>
              </a:ext>
            </a:extLst>
          </p:cNvPr>
          <p:cNvSpPr txBox="1"/>
          <p:nvPr/>
        </p:nvSpPr>
        <p:spPr>
          <a:xfrm>
            <a:off x="164387" y="13048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4</a:t>
            </a:r>
          </a:p>
          <a:p>
            <a:r>
              <a:rPr lang="sv-SE" dirty="0"/>
              <a:t>Inuti.</a:t>
            </a:r>
          </a:p>
          <a:p>
            <a:r>
              <a:rPr lang="sv-SE" dirty="0"/>
              <a:t>Jan-Åke </a:t>
            </a:r>
            <a:r>
              <a:rPr lang="sv-SE" i="0" dirty="0">
                <a:solidFill>
                  <a:srgbClr val="444444"/>
                </a:solidFill>
                <a:effectLst/>
              </a:rPr>
              <a:t>Rosén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5398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51A7EE0-FD50-384E-B63C-84A4F7586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70" y="423222"/>
            <a:ext cx="4393060" cy="601155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36034E4-5C78-B323-3013-4F33D4D0DF26}"/>
              </a:ext>
            </a:extLst>
          </p:cNvPr>
          <p:cNvSpPr txBox="1"/>
          <p:nvPr/>
        </p:nvSpPr>
        <p:spPr>
          <a:xfrm>
            <a:off x="164387" y="102742"/>
            <a:ext cx="3215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3</a:t>
            </a:r>
          </a:p>
          <a:p>
            <a:r>
              <a:rPr lang="sv-SE" dirty="0"/>
              <a:t>Ensam Läckö Slott.</a:t>
            </a:r>
          </a:p>
          <a:p>
            <a:endParaRPr lang="sv-SE" dirty="0"/>
          </a:p>
          <a:p>
            <a:r>
              <a:rPr lang="sv-SE" dirty="0"/>
              <a:t>Fin bild.</a:t>
            </a:r>
          </a:p>
          <a:p>
            <a:r>
              <a:rPr lang="sv-SE" dirty="0"/>
              <a:t>Som ett stilleben.</a:t>
            </a:r>
          </a:p>
          <a:p>
            <a:r>
              <a:rPr lang="sv-SE" dirty="0"/>
              <a:t>Avskalat och rent.</a:t>
            </a:r>
          </a:p>
          <a:p>
            <a:r>
              <a:rPr lang="sv-SE" dirty="0"/>
              <a:t>Fin skillnad mellan ljus </a:t>
            </a:r>
            <a:br>
              <a:rPr lang="sv-SE" dirty="0"/>
            </a:br>
            <a:r>
              <a:rPr lang="sv-SE" dirty="0"/>
              <a:t>och mörker.</a:t>
            </a:r>
          </a:p>
          <a:p>
            <a:endParaRPr lang="sv-SE" dirty="0"/>
          </a:p>
          <a:p>
            <a:r>
              <a:rPr lang="sv-SE" dirty="0"/>
              <a:t>Anders Roland</a:t>
            </a:r>
          </a:p>
        </p:txBody>
      </p:sp>
    </p:spTree>
    <p:extLst>
      <p:ext uri="{BB962C8B-B14F-4D97-AF65-F5344CB8AC3E}">
        <p14:creationId xmlns:p14="http://schemas.microsoft.com/office/powerpoint/2010/main" val="274496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7765693-F20C-6248-9426-2244C869A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D0ABE79-6B23-26D8-C592-67A02F06AC9B}"/>
              </a:ext>
            </a:extLst>
          </p:cNvPr>
          <p:cNvSpPr txBox="1"/>
          <p:nvPr/>
        </p:nvSpPr>
        <p:spPr>
          <a:xfrm>
            <a:off x="164387" y="102742"/>
            <a:ext cx="3215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2</a:t>
            </a:r>
          </a:p>
          <a:p>
            <a:r>
              <a:rPr lang="sv-SE" dirty="0"/>
              <a:t>Lätt dans.</a:t>
            </a:r>
          </a:p>
          <a:p>
            <a:endParaRPr lang="sv-SE" dirty="0"/>
          </a:p>
          <a:p>
            <a:r>
              <a:rPr lang="sv-SE" dirty="0"/>
              <a:t>Ser ut som två dansörer.</a:t>
            </a:r>
          </a:p>
          <a:p>
            <a:r>
              <a:rPr lang="sv-SE" dirty="0"/>
              <a:t>Vackert.</a:t>
            </a:r>
          </a:p>
          <a:p>
            <a:r>
              <a:rPr lang="sv-SE" dirty="0"/>
              <a:t>Konstnärligt.</a:t>
            </a:r>
          </a:p>
          <a:p>
            <a:endParaRPr lang="sv-SE" dirty="0"/>
          </a:p>
          <a:p>
            <a:r>
              <a:rPr lang="sv-SE" dirty="0"/>
              <a:t>Ann Marie </a:t>
            </a:r>
            <a:r>
              <a:rPr lang="sv-SE" dirty="0" err="1"/>
              <a:t>Lövheden</a:t>
            </a:r>
            <a:r>
              <a:rPr lang="sv-SE" dirty="0"/>
              <a:t> </a:t>
            </a:r>
            <a:r>
              <a:rPr lang="sv-SE" dirty="0" err="1"/>
              <a:t>Höög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0592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33D5BFE-0CEC-AE43-A675-7EFBA470D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23" y="1216876"/>
            <a:ext cx="9489554" cy="532340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1D4E81D-A629-6204-83E3-528DADD37FCD}"/>
              </a:ext>
            </a:extLst>
          </p:cNvPr>
          <p:cNvSpPr txBox="1"/>
          <p:nvPr/>
        </p:nvSpPr>
        <p:spPr>
          <a:xfrm>
            <a:off x="164387" y="102742"/>
            <a:ext cx="10730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1</a:t>
            </a:r>
          </a:p>
          <a:p>
            <a:r>
              <a:rPr lang="sv-SE" dirty="0"/>
              <a:t>Ödehus i dimman.</a:t>
            </a:r>
          </a:p>
          <a:p>
            <a:r>
              <a:rPr lang="sv-SE" dirty="0"/>
              <a:t>Fin bild. Bra komposition. Vackert ljus. Vemodig stämning. Nyfikenhet, vem har bott här? Genomtänkt.</a:t>
            </a:r>
          </a:p>
          <a:p>
            <a:r>
              <a:rPr lang="sv-SE" dirty="0"/>
              <a:t>Maria Isaksson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053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E74FA93-4F4C-EA47-A454-9E18C7089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266" y="713982"/>
            <a:ext cx="8165467" cy="543003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B598FBF-4CB2-396A-DCBE-F04FED9F3564}"/>
              </a:ext>
            </a:extLst>
          </p:cNvPr>
          <p:cNvSpPr txBox="1"/>
          <p:nvPr/>
        </p:nvSpPr>
        <p:spPr>
          <a:xfrm>
            <a:off x="164387" y="102742"/>
            <a:ext cx="3215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15</a:t>
            </a:r>
          </a:p>
          <a:p>
            <a:r>
              <a:rPr lang="sv-SE" dirty="0"/>
              <a:t>Lasse Johansson</a:t>
            </a:r>
          </a:p>
        </p:txBody>
      </p:sp>
    </p:spTree>
    <p:extLst>
      <p:ext uri="{BB962C8B-B14F-4D97-AF65-F5344CB8AC3E}">
        <p14:creationId xmlns:p14="http://schemas.microsoft.com/office/powerpoint/2010/main" val="4142100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5150E94-FD49-144C-975D-4A49EF28B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85" y="903672"/>
            <a:ext cx="7584429" cy="505065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C918D0C-7D06-535B-656A-04F76D6E51D4}"/>
              </a:ext>
            </a:extLst>
          </p:cNvPr>
          <p:cNvSpPr txBox="1"/>
          <p:nvPr/>
        </p:nvSpPr>
        <p:spPr>
          <a:xfrm>
            <a:off x="164387" y="10274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14</a:t>
            </a:r>
          </a:p>
          <a:p>
            <a:r>
              <a:rPr lang="sv-SE" dirty="0"/>
              <a:t>Smakligt.</a:t>
            </a:r>
          </a:p>
          <a:p>
            <a:r>
              <a:rPr lang="sv-SE" dirty="0"/>
              <a:t>Rose-Marie Gustavsson</a:t>
            </a:r>
          </a:p>
        </p:txBody>
      </p:sp>
    </p:spTree>
    <p:extLst>
      <p:ext uri="{BB962C8B-B14F-4D97-AF65-F5344CB8AC3E}">
        <p14:creationId xmlns:p14="http://schemas.microsoft.com/office/powerpoint/2010/main" val="313720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49D31B5-BE88-2A44-B280-D9043C31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13" y="739365"/>
            <a:ext cx="8050974" cy="537927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9E34814-F9B8-43A8-14CA-C228FE1D3D13}"/>
              </a:ext>
            </a:extLst>
          </p:cNvPr>
          <p:cNvSpPr txBox="1"/>
          <p:nvPr/>
        </p:nvSpPr>
        <p:spPr>
          <a:xfrm>
            <a:off x="164387" y="10274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13</a:t>
            </a:r>
          </a:p>
          <a:p>
            <a:r>
              <a:rPr lang="sv-SE" dirty="0"/>
              <a:t>Höst.</a:t>
            </a:r>
          </a:p>
          <a:p>
            <a:r>
              <a:rPr lang="sv-SE" dirty="0"/>
              <a:t>Lars Sjöström</a:t>
            </a:r>
          </a:p>
        </p:txBody>
      </p:sp>
    </p:spTree>
    <p:extLst>
      <p:ext uri="{BB962C8B-B14F-4D97-AF65-F5344CB8AC3E}">
        <p14:creationId xmlns:p14="http://schemas.microsoft.com/office/powerpoint/2010/main" val="81591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8D8AD08-FAFB-B547-A76C-8601CD6BC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165" y="1026072"/>
            <a:ext cx="7327388" cy="525129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184EF75-61D4-2761-8584-7513B79E2006}"/>
              </a:ext>
            </a:extLst>
          </p:cNvPr>
          <p:cNvSpPr txBox="1"/>
          <p:nvPr/>
        </p:nvSpPr>
        <p:spPr>
          <a:xfrm>
            <a:off x="164387" y="10274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12</a:t>
            </a:r>
          </a:p>
          <a:p>
            <a:r>
              <a:rPr lang="sv-SE" dirty="0"/>
              <a:t>Morgon.</a:t>
            </a:r>
          </a:p>
          <a:p>
            <a:r>
              <a:rPr lang="sv-SE" dirty="0"/>
              <a:t>Ann Marie </a:t>
            </a:r>
            <a:r>
              <a:rPr lang="sv-SE" dirty="0" err="1"/>
              <a:t>Lövheden</a:t>
            </a:r>
            <a:r>
              <a:rPr lang="sv-SE" dirty="0"/>
              <a:t> </a:t>
            </a:r>
            <a:r>
              <a:rPr lang="sv-SE" dirty="0" err="1"/>
              <a:t>Höög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939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3AB909D-599D-3141-85B2-89C1C577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29" y="756686"/>
            <a:ext cx="8016942" cy="53446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2C5A145-120B-F00C-1397-4559FFCEE61E}"/>
              </a:ext>
            </a:extLst>
          </p:cNvPr>
          <p:cNvSpPr txBox="1"/>
          <p:nvPr/>
        </p:nvSpPr>
        <p:spPr>
          <a:xfrm>
            <a:off x="164387" y="10274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11</a:t>
            </a:r>
          </a:p>
          <a:p>
            <a:r>
              <a:rPr lang="sv-SE" dirty="0"/>
              <a:t>Vinterland.</a:t>
            </a:r>
          </a:p>
          <a:p>
            <a:r>
              <a:rPr lang="sv-SE" dirty="0"/>
              <a:t>Maria Isaksson</a:t>
            </a:r>
          </a:p>
        </p:txBody>
      </p:sp>
    </p:spTree>
    <p:extLst>
      <p:ext uri="{BB962C8B-B14F-4D97-AF65-F5344CB8AC3E}">
        <p14:creationId xmlns:p14="http://schemas.microsoft.com/office/powerpoint/2010/main" val="1619565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AF7D258-5B02-234B-A70E-FE074AAEB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71500"/>
            <a:ext cx="3810000" cy="5715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680858E-4B72-5A42-CB7A-B993AAE905D4}"/>
              </a:ext>
            </a:extLst>
          </p:cNvPr>
          <p:cNvSpPr txBox="1"/>
          <p:nvPr/>
        </p:nvSpPr>
        <p:spPr>
          <a:xfrm>
            <a:off x="164387" y="10274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10</a:t>
            </a:r>
          </a:p>
          <a:p>
            <a:r>
              <a:rPr lang="sv-SE" dirty="0"/>
              <a:t>Hippie.</a:t>
            </a:r>
          </a:p>
          <a:p>
            <a:r>
              <a:rPr lang="sv-SE" dirty="0"/>
              <a:t>Raija </a:t>
            </a:r>
            <a:r>
              <a:rPr lang="sv-SE" dirty="0" err="1"/>
              <a:t>Hynynen</a:t>
            </a:r>
            <a:r>
              <a:rPr lang="sv-SE" dirty="0"/>
              <a:t> Svensson</a:t>
            </a:r>
          </a:p>
        </p:txBody>
      </p:sp>
    </p:spTree>
    <p:extLst>
      <p:ext uri="{BB962C8B-B14F-4D97-AF65-F5344CB8AC3E}">
        <p14:creationId xmlns:p14="http://schemas.microsoft.com/office/powerpoint/2010/main" val="2148398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C2F81DE-AE92-FD4F-95D3-BF36951FD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4" y="1026072"/>
            <a:ext cx="8064491" cy="537034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89BF719-1F82-2459-E91C-B20F6FBB0504}"/>
              </a:ext>
            </a:extLst>
          </p:cNvPr>
          <p:cNvSpPr txBox="1"/>
          <p:nvPr/>
        </p:nvSpPr>
        <p:spPr>
          <a:xfrm>
            <a:off x="164387" y="10274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9</a:t>
            </a:r>
          </a:p>
          <a:p>
            <a:r>
              <a:rPr lang="sv-SE" dirty="0" err="1"/>
              <a:t>Juridikstudie</a:t>
            </a:r>
            <a:r>
              <a:rPr lang="sv-SE" dirty="0"/>
              <a:t>.</a:t>
            </a:r>
          </a:p>
          <a:p>
            <a:r>
              <a:rPr lang="sv-SE" dirty="0"/>
              <a:t>Ros-Marie Gustavsson</a:t>
            </a:r>
          </a:p>
        </p:txBody>
      </p:sp>
    </p:spTree>
    <p:extLst>
      <p:ext uri="{BB962C8B-B14F-4D97-AF65-F5344CB8AC3E}">
        <p14:creationId xmlns:p14="http://schemas.microsoft.com/office/powerpoint/2010/main" val="226022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9212E9D-5FE9-4A4E-A9A6-5EB71302A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46" y="749073"/>
            <a:ext cx="7495707" cy="536692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EE4C672-EBC2-6C14-132D-1B37A1B40DC4}"/>
              </a:ext>
            </a:extLst>
          </p:cNvPr>
          <p:cNvSpPr txBox="1"/>
          <p:nvPr/>
        </p:nvSpPr>
        <p:spPr>
          <a:xfrm>
            <a:off x="164387" y="102742"/>
            <a:ext cx="321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Plats nr: 8</a:t>
            </a:r>
          </a:p>
          <a:p>
            <a:r>
              <a:rPr lang="sv-SE" dirty="0"/>
              <a:t>Äntligen vår!</a:t>
            </a:r>
          </a:p>
          <a:p>
            <a:r>
              <a:rPr lang="sv-SE" dirty="0"/>
              <a:t>Angelica </a:t>
            </a:r>
            <a:r>
              <a:rPr lang="sv-SE" dirty="0" err="1"/>
              <a:t>Parling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5155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191</Words>
  <Application>Microsoft Office PowerPoint</Application>
  <PresentationFormat>Bredbild</PresentationFormat>
  <Paragraphs>59</Paragraphs>
  <Slides>16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 User</dc:creator>
  <cp:lastModifiedBy>maria isaksson</cp:lastModifiedBy>
  <cp:revision>15</cp:revision>
  <dcterms:created xsi:type="dcterms:W3CDTF">2023-01-10T16:13:06Z</dcterms:created>
  <dcterms:modified xsi:type="dcterms:W3CDTF">2023-02-08T20:31:22Z</dcterms:modified>
</cp:coreProperties>
</file>